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5AA565-1867-42C1-9086-98EED253CAFE}" v="1" dt="2021-04-29T17:41:52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49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F8ACFB-C3D3-4674-8192-FD2B52FB1C41}" type="datetimeFigureOut">
              <a:rPr lang="pl-PL" smtClean="0"/>
              <a:pPr/>
              <a:t>2021-05-03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19568B-C0DD-4D59-A351-F78497EB49A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adam+stanis%C5%82aw+krasi%C5%84ski+kim+by%C5%82&amp;source=lnms&amp;tbm=isch&amp;sa=X&amp;ved=2ahUKEwia7oOvtKPwAhWDh_0HHUEwCTsQ_AUoAXoECAEQAw&amp;biw=1366&amp;bih=625" TargetMode="External"/><Relationship Id="rId3" Type="http://schemas.openxmlformats.org/officeDocument/2006/relationships/hyperlink" Target="https://pl.wikipedia.org/wiki/Konstytucja_3_Maja_1791_roku" TargetMode="External"/><Relationship Id="rId7" Type="http://schemas.openxmlformats.org/officeDocument/2006/relationships/hyperlink" Target="https://www.google.com/search?q=Julian+Ursyn+Niemcewicz&amp;oq=Julian+Ursyn+Niemcewicz&amp;aqs=chrome..69i57&amp;sourceid=chrome&amp;ie=UTF-8" TargetMode="External"/><Relationship Id="rId2" Type="http://schemas.openxmlformats.org/officeDocument/2006/relationships/hyperlink" Target="https://www.google.com/search?q=.+Stanis%C5%82aw+August+Poniatowski+kim+byl&amp;source=lmns&amp;bih=625&amp;biw=1366&amp;hl=pl&amp;sa=X&amp;ved=2ahUKEwiHvLDBqKPwAhUCif0HHYj1B4YQ_AUoAHoECAEQAA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oogle.com/search?q=stanis%C5%82aw+ma%C5%82achowski+kim+by%C5%82&amp;source=lnms&amp;tbm=isch&amp;sa=X&amp;ved=2ahUKEwiopcSCrKPwAhUc_7sIHYV0ARAQ_AUoAnoECAEQBA&amp;biw=1366&amp;bih=625#imgrc=-7di0N52HcFb0M" TargetMode="External"/><Relationship Id="rId11" Type="http://schemas.openxmlformats.org/officeDocument/2006/relationships/hyperlink" Target="https://www.google.com/search?q=konstytucja+3+maja&amp;tbm=isch&amp;source=iu&amp;ictx=1&amp;fir=7NsEH2_fzRpLAM,QMRDXe4-1ms6zM,_;VW5hxs3mbIeUyM,liW9hE7jT0QrBM,_;MEIRiLDR3cpN0M,QcM322qlYuB_XM,_;tCUFYETcgrV2LM,NZ0-r-KuZ1SPyM,_;dxI-4UqnkBeSQM,XFmg7EbLLB-XYM,_;p3SVM_lesHZ6bM,scTeZcck7HpF_M,_;4qXAzH-Fofb9GM,HZZM5wclotD1hM,_&amp;vet=1&amp;usg=AI4_-kQDFcF6vRlTiBScw0VvW71gs7qTAw&amp;sa=X&amp;ved=2ahUKEwjV-LKwt6PwAhUdhf0HHYEiCZ4Q_B16BAg-EAE" TargetMode="External"/><Relationship Id="rId5" Type="http://schemas.openxmlformats.org/officeDocument/2006/relationships/hyperlink" Target="https://www.google.com/search?q=hugo+ko%C5%82%C5%82%C4%85taj+kim+by%C5%82&amp;source=lmns&amp;bih=625&amp;biw=1366&amp;hl=pl&amp;sa=X&amp;ved=2ahUKEwimhen-qqPwAhWB7qQKHU31C44Q_AUoAHoECAEQAA" TargetMode="External"/><Relationship Id="rId10" Type="http://schemas.openxmlformats.org/officeDocument/2006/relationships/hyperlink" Target="https://www.google.com/search?q=kazimierz+nestor+sapieha+kim+by%C5%82&amp;ei=qZGKYN3nIPmJ9u8PsPqOkAo&amp;oq=Kazimierz+Nestor+Sapieha+kim&amp;gs_lcp=Cgdnd3Mtd2l6EAEYADIGCAAQFhAeOggILhCwAxCTAlCZEliFGWDBHmgBcAB4AIABhAGIAfwEkgEDMC41mAEAoAEBqgEHZ3dzLXdpesgBAcABAQ&amp;sclient=gws-wiz" TargetMode="External"/><Relationship Id="rId4" Type="http://schemas.openxmlformats.org/officeDocument/2006/relationships/hyperlink" Target="https://www.google.com/search?q=ignacy+potocki+kim+by%C5%82&amp;tbm=isch&amp;source=iu&amp;ictx=1&amp;fir=1RcTgKfeuUPZCM,0-XSX3qbA215TM,_;aJmQqTkM6WQpWM,0-XSX3qbA215TM,_;WH1vMZvNfPPRcM,0-XSX3qbA215TM,_&amp;vet=1&amp;usg=AI4_-kRe-Ctwnoy4P_mahGrS5AeCRlig2g&amp;sa=X&amp;ved=2ahUKEwit4LrpqaPwAhXP_7sIHUqHCywQ_h16BAgMEAE" TargetMode="External"/><Relationship Id="rId9" Type="http://schemas.openxmlformats.org/officeDocument/2006/relationships/hyperlink" Target="https://www.google.com/search?q=stanis%C5%82aw+kostka+potocki+kim+by%C5%82&amp;biw=1366&amp;bih=625&amp;tbm=isch&amp;source=lnms&amp;sa=X&amp;ved=0ahUKEwiR69OptqPwAhUa_7sIHd9aCaUQ_AUIESgD#imgrc=KWM72dbOcly3K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851648" cy="1080120"/>
          </a:xfrm>
        </p:spPr>
        <p:txBody>
          <a:bodyPr/>
          <a:lstStyle/>
          <a:p>
            <a:pPr algn="ctr"/>
            <a:r>
              <a:rPr lang="pl-PL" dirty="0"/>
              <a:t>Konstytucja 3 </a:t>
            </a:r>
            <a:r>
              <a:rPr lang="pl-PL" dirty="0" smtClean="0"/>
              <a:t>Maja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83568" y="1700808"/>
            <a:ext cx="7854696" cy="792088"/>
          </a:xfrm>
        </p:spPr>
        <p:txBody>
          <a:bodyPr/>
          <a:lstStyle/>
          <a:p>
            <a:r>
              <a:rPr lang="pl-PL" dirty="0"/>
              <a:t>_______________________________________________</a:t>
            </a:r>
          </a:p>
        </p:txBody>
      </p:sp>
      <p:sp>
        <p:nvSpPr>
          <p:cNvPr id="10242" name="AutoShape 2" descr="229 rocznica uchwalenia Konstytucji 3 maja - KG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83" y="2348880"/>
            <a:ext cx="8361658" cy="3919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31186" y="404664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 smtClean="0"/>
              <a:t>Założenia Konstytucji </a:t>
            </a:r>
            <a:endParaRPr lang="pl-PL" sz="3600" b="1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1628800"/>
            <a:ext cx="2242464" cy="347982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08539" y="1412776"/>
            <a:ext cx="632927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z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mieniała ustrój na monarchię konstytucyjną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g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łosiła zasadę suwerenności narodu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w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prowadzała podział władzy na ustawodawczą (dwuizbowy parlament), wykonawczą (król) i sądowniczą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n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aprawiała polskie ustawodawstwo, znosząc zgubne liberum veto i wprowadzając do sejmu zasadę decydowania większością głosów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z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nosiła wolną elekcję, wprowadzając zasadę dziedziczenia tronu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w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prowadziła zakaz konfederacji, które często organizowane były przeciw królowi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o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graniczyła rolę magnatów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2">
                    <a:lumMod val="50000"/>
                  </a:schemeClr>
                </a:solidFill>
              </a:rPr>
              <a:t>o</a:t>
            </a:r>
            <a:r>
              <a:rPr lang="pl-PL" dirty="0" smtClean="0">
                <a:solidFill>
                  <a:schemeClr val="tx2">
                    <a:lumMod val="50000"/>
                  </a:schemeClr>
                </a:solidFill>
              </a:rPr>
              <a:t>graniczyła znacząco demokrację szlachecką odbierając prawo głosu szlachcie nie posiadającej ziemi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65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b="1" dirty="0"/>
              <a:t>Konstytucja 3 </a:t>
            </a:r>
            <a:r>
              <a:rPr lang="pl-PL" sz="4000" b="1" dirty="0" smtClean="0"/>
              <a:t>Maja- </a:t>
            </a:r>
            <a:r>
              <a:rPr lang="pl-PL" sz="4000" b="1" dirty="0"/>
              <a:t>obraz 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sz="4000" b="1" dirty="0" smtClean="0"/>
              <a:t>Jana </a:t>
            </a:r>
            <a:r>
              <a:rPr lang="pl-PL" sz="4000" b="1" dirty="0"/>
              <a:t>Matejki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3832" y="1988840"/>
            <a:ext cx="7596336" cy="4209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5000">
    <p:cut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990656" cy="623666"/>
          </a:xfrm>
        </p:spPr>
        <p:txBody>
          <a:bodyPr/>
          <a:lstStyle/>
          <a:p>
            <a:pPr algn="ctr"/>
            <a:r>
              <a:rPr lang="pl-PL" sz="2800" b="1" dirty="0"/>
              <a:t>Stanisław August Poniatowski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pl-PL" sz="2000" b="1" dirty="0"/>
              <a:t>Stanisław August Poniatowski</a:t>
            </a:r>
            <a:r>
              <a:rPr lang="pl-PL" sz="2000" dirty="0"/>
              <a:t> </a:t>
            </a:r>
            <a:r>
              <a:rPr lang="pl-PL" sz="2000" b="1" dirty="0"/>
              <a:t>(1732-1798) </a:t>
            </a:r>
            <a:r>
              <a:rPr lang="pl-PL" sz="2000" dirty="0"/>
              <a:t>- syn kasztelana krakowskiego Stanisława </a:t>
            </a:r>
            <a:r>
              <a:rPr lang="pl-PL" sz="2000" dirty="0" smtClean="0"/>
              <a:t>Poniatowskiego</a:t>
            </a:r>
            <a:br>
              <a:rPr lang="pl-PL" sz="2000" dirty="0" smtClean="0"/>
            </a:br>
            <a:r>
              <a:rPr lang="pl-PL" sz="2000" dirty="0" smtClean="0"/>
              <a:t> </a:t>
            </a:r>
            <a:r>
              <a:rPr lang="pl-PL" sz="2000" dirty="0"/>
              <a:t>i Konstancji z Czartoryskich, król Polski od 1764 do 1795 r. Stanisław August Poniatowski swoim mecenatem przyczynił się do rozwoju kultury, sztuki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/>
              <a:t>oświaty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67944" y="1405325"/>
            <a:ext cx="4282182" cy="51141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7702624" cy="682400"/>
          </a:xfrm>
        </p:spPr>
        <p:txBody>
          <a:bodyPr/>
          <a:lstStyle/>
          <a:p>
            <a:pPr algn="ctr"/>
            <a:r>
              <a:rPr lang="pl-PL" sz="3200" b="1" dirty="0"/>
              <a:t>Ignacy Potocki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2000" dirty="0"/>
              <a:t>Był czołową postacią w polskim życiu publicznym w okresie panowania Stanisława Augusta Poniatowskiego (początkowo był jego przeciwnikiem, spiskował przeciwko królowi w Petersburgu w roku 1776, później był przywódcą Stronnictwa Patriotycznego), współtwórcą Konstytucji 3 Maja.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/>
              <a:t>roku 1778 odznaczony Orderem Orła Białego</a:t>
            </a:r>
            <a:r>
              <a:rPr lang="pl-PL" dirty="0"/>
              <a:t>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8024" y="1826589"/>
            <a:ext cx="3200030" cy="426670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advTm="5000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0279" y="764704"/>
            <a:ext cx="2743200" cy="1162050"/>
          </a:xfrm>
        </p:spPr>
        <p:txBody>
          <a:bodyPr/>
          <a:lstStyle/>
          <a:p>
            <a:pPr algn="ctr"/>
            <a:r>
              <a:rPr lang="pl-PL" sz="3200" b="1" dirty="0"/>
              <a:t>Hugo Kołłątaj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2348880"/>
            <a:ext cx="3238128" cy="2952328"/>
          </a:xfrm>
        </p:spPr>
        <p:txBody>
          <a:bodyPr/>
          <a:lstStyle/>
          <a:p>
            <a:r>
              <a:rPr lang="pl-PL" sz="2000" b="1" dirty="0"/>
              <a:t>(1750r.-1812r.) </a:t>
            </a:r>
            <a:r>
              <a:rPr lang="pl-PL" sz="2000" dirty="0"/>
              <a:t>polski polityk, mąż stanu, publicysta oświeceniowy, pisarz polityczny, katolicki prezbiter, kanonik, satyryk, poeta, geograf, historyk.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62884" y="1196752"/>
            <a:ext cx="3686070" cy="5051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Tm="5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2743200" cy="1162050"/>
          </a:xfrm>
        </p:spPr>
        <p:txBody>
          <a:bodyPr/>
          <a:lstStyle/>
          <a:p>
            <a:pPr algn="ctr"/>
            <a:r>
              <a:rPr lang="pl-PL" dirty="0"/>
              <a:t> </a:t>
            </a:r>
            <a:r>
              <a:rPr lang="pl-PL" sz="3200" b="1" dirty="0"/>
              <a:t>Stanisław Małachowski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2132856"/>
            <a:ext cx="3454152" cy="3192760"/>
          </a:xfrm>
        </p:spPr>
        <p:txBody>
          <a:bodyPr>
            <a:normAutofit/>
          </a:bodyPr>
          <a:lstStyle/>
          <a:p>
            <a:r>
              <a:rPr lang="pl-PL" sz="2000" b="1" dirty="0" smtClean="0"/>
              <a:t>Stanisław Małachowski</a:t>
            </a:r>
            <a:r>
              <a:rPr lang="pl-PL" sz="2000" dirty="0"/>
              <a:t> 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herbu </a:t>
            </a:r>
            <a:r>
              <a:rPr lang="pl-PL" sz="2000" dirty="0"/>
              <a:t>Nałęcz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b="1" dirty="0" smtClean="0"/>
              <a:t>(</a:t>
            </a:r>
            <a:r>
              <a:rPr lang="pl-PL" sz="2000" b="1" dirty="0"/>
              <a:t>ur. 24 sierpnia 1736, Końskie,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b="1" dirty="0" smtClean="0"/>
              <a:t>zm</a:t>
            </a:r>
            <a:r>
              <a:rPr lang="pl-PL" sz="2000" b="1" dirty="0"/>
              <a:t>. 29 grudnia 1809, Warszawa) </a:t>
            </a:r>
            <a:r>
              <a:rPr lang="pl-PL" sz="2000" b="1" dirty="0" smtClean="0"/>
              <a:t/>
            </a:r>
            <a:br>
              <a:rPr lang="pl-PL" sz="2000" b="1" dirty="0" smtClean="0"/>
            </a:br>
            <a:r>
              <a:rPr lang="pl-PL" sz="2000" dirty="0" smtClean="0"/>
              <a:t>– </a:t>
            </a:r>
            <a:r>
              <a:rPr lang="pl-PL" sz="2000" dirty="0"/>
              <a:t>hrabia, polityk, poseł, marszałek Sejmu Czteroletniego, referendarz koronny 1780-1792.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99992" y="1268760"/>
            <a:ext cx="4176464" cy="472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5000"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200" b="1" dirty="0"/>
              <a:t>Julian Ursyn Niemcewicz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755576" y="2132856"/>
            <a:ext cx="3096344" cy="3672408"/>
          </a:xfrm>
        </p:spPr>
        <p:txBody>
          <a:bodyPr>
            <a:normAutofit/>
          </a:bodyPr>
          <a:lstStyle/>
          <a:p>
            <a:r>
              <a:rPr lang="pl-PL" sz="2000" dirty="0"/>
              <a:t>Poseł na sejm, publicysta, dramatopisarz, poeta, autor powieści i uczony. Jeden z wybitnych przedstawicieli polskiego oświecenia. Urodził się 16 lutego 1758 roku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/>
              <a:t>majątku Skoki na Polesiu.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4008" y="1217467"/>
            <a:ext cx="3575000" cy="4996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4644008" y="1124744"/>
            <a:ext cx="3743846" cy="5304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3598168" cy="1162050"/>
          </a:xfrm>
        </p:spPr>
        <p:txBody>
          <a:bodyPr/>
          <a:lstStyle/>
          <a:p>
            <a:pPr algn="ctr"/>
            <a:r>
              <a:rPr lang="pl-PL" sz="2800" b="1" dirty="0"/>
              <a:t>Adam Stanisław Krasiński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2060848"/>
            <a:ext cx="3482874" cy="4572000"/>
          </a:xfrm>
        </p:spPr>
        <p:txBody>
          <a:bodyPr>
            <a:normAutofit/>
          </a:bodyPr>
          <a:lstStyle/>
          <a:p>
            <a:pPr algn="ctr"/>
            <a:r>
              <a:rPr lang="pl-PL" sz="2000" dirty="0"/>
              <a:t>Pisarz polityczny, biskup kamieniecki od 1759, sekretarz wielki koronny od 1752, prezydent Trybunału Głównego Koronnego, scholastyk gnieźnieński i płocki, proboszcz łęczycki, kanonik gnieźnieńskiej kapituły katedralnej, doktor obojga praw, przywódca konfederacji barskiej.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47348" y="1318316"/>
            <a:ext cx="3137166" cy="49175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 advTm="5000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/>
              <a:t>Stanisław Kostka Potocki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11560" y="2132856"/>
            <a:ext cx="3238128" cy="4572000"/>
          </a:xfrm>
        </p:spPr>
        <p:txBody>
          <a:bodyPr>
            <a:normAutofit/>
          </a:bodyPr>
          <a:lstStyle/>
          <a:p>
            <a:r>
              <a:rPr lang="pl-PL" sz="2000" dirty="0"/>
              <a:t>Od 1780 roku był jednym z pierwszych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/>
              <a:t>najgorliwszych wolnomularzy polskich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(</a:t>
            </a:r>
            <a:r>
              <a:rPr lang="pl-PL" sz="2000" dirty="0"/>
              <a:t>w 1812 roku został wielkim mistrzem Wielkiego Wschodu Narodowego Polski). Członek Departamentu Skarbowego Rady Nieustającej w 1783 roku.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000240"/>
            <a:ext cx="3857144" cy="3132000"/>
          </a:xfrm>
          <a:prstGeom prst="rect">
            <a:avLst/>
          </a:prstGeom>
          <a:ln w="2286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4355976" y="1676400"/>
            <a:ext cx="3815854" cy="45216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dirty="0"/>
              <a:t>Kazimierz Nestor Sapieha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856069"/>
            <a:ext cx="3094112" cy="4572000"/>
          </a:xfrm>
        </p:spPr>
        <p:txBody>
          <a:bodyPr/>
          <a:lstStyle/>
          <a:p>
            <a:r>
              <a:rPr lang="pl-PL" sz="2000" dirty="0"/>
              <a:t>Kazimierz Nestor Sapieha, książę, generał artylerii litewskiej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/>
              <a:t>latach 1773-1793, marszałek konfederacji Wielkiego Księstwa Litewskiego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w </a:t>
            </a:r>
            <a:r>
              <a:rPr lang="pl-PL" sz="2000" dirty="0"/>
              <a:t>czasie Sejmu Czteroletniego w 1788 roku, jeden z twórców Konstytucji 3 maja, był jednym z jej sygnatariuszy</a:t>
            </a:r>
            <a:r>
              <a:rPr lang="pl-PL" dirty="0"/>
              <a:t>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07149" y="1856069"/>
            <a:ext cx="3313508" cy="4212661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826512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Dziękuję za uwagę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00760" y="3786190"/>
            <a:ext cx="2301992" cy="428186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Martyna Węglińska</a:t>
            </a:r>
          </a:p>
        </p:txBody>
      </p:sp>
    </p:spTree>
  </p:cSld>
  <p:clrMapOvr>
    <a:masterClrMapping/>
  </p:clrMapOvr>
  <p:transition advTm="500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214290"/>
            <a:ext cx="7772400" cy="1000132"/>
          </a:xfrm>
        </p:spPr>
        <p:txBody>
          <a:bodyPr/>
          <a:lstStyle/>
          <a:p>
            <a:r>
              <a:rPr lang="pl-PL" sz="2400" dirty="0"/>
              <a:t>Linki do stron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1071546"/>
            <a:ext cx="7772400" cy="5429288"/>
          </a:xfrm>
        </p:spPr>
        <p:txBody>
          <a:bodyPr>
            <a:normAutofit fontScale="4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pl-PL" u="sng" dirty="0" smtClean="0">
              <a:solidFill>
                <a:schemeClr val="tx2"/>
              </a:solidFill>
              <a:hlinkClick r:id="rId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u="sng" dirty="0">
              <a:solidFill>
                <a:schemeClr val="tx2"/>
              </a:solidFill>
              <a:hlinkClick r:id="rId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 smtClean="0">
                <a:solidFill>
                  <a:schemeClr val="tx2"/>
                </a:solidFill>
                <a:hlinkClick r:id="rId2"/>
              </a:rPr>
              <a:t>https</a:t>
            </a:r>
            <a:r>
              <a:rPr lang="en-US" u="sng" dirty="0">
                <a:solidFill>
                  <a:schemeClr val="tx2"/>
                </a:solidFill>
                <a:hlinkClick r:id="rId2"/>
              </a:rPr>
              <a:t>://www.google.com/search?q=.+Stanis%C5%82aw+August+Poniatowski+kim+byl&amp;source=lmns&amp;bih=625&amp;biw=1366&amp;hl=pl&amp;sa=X&amp;ved=2ahUKEwiHvLDBqKPwAhUCif0HHYj1B4YQ_AUoAHoECAEQAA</a:t>
            </a:r>
            <a:endParaRPr lang="pl-PL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3"/>
              </a:rPr>
              <a:t>https://pl.wikipedia.org/wiki/Konstytucja_3_Maja_1791_roku</a:t>
            </a: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4"/>
              </a:rPr>
              <a:t>https://www.google.com/search?q=ignacy+potocki+kim+by%C5%82&amp;tbm=isch&amp;source=iu&amp;ictx=1&amp;fir=1RcTgKfeuUPZCM%252C0-XSX3qbA215TM%252C_%253BaJmQqTkM6WQpWM%252C0-XSX3qbA215TM%252C_%253BWH1vMZvNfPPRcM%252C0-XSX3qbA215TM%252C_&amp;vet=1&amp;usg=AI4_-kRe-Ctwnoy4P_mahGrS5AeCRlig2g&amp;sa=X&amp;ved=2ahUKEwit4LrpqaPwAhXP_7sIHUqHCywQ_h16BAgMEAE#imgrc=WH1vMZvNfPPRcM</a:t>
            </a: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5"/>
              </a:rPr>
              <a:t>https://</a:t>
            </a:r>
            <a:r>
              <a:rPr lang="en-US" u="sng" dirty="0" smtClean="0">
                <a:solidFill>
                  <a:schemeClr val="tx2"/>
                </a:solidFill>
                <a:hlinkClick r:id="rId5"/>
              </a:rPr>
              <a:t>www.google.com/search?q=hugo+ko%C5%82%C5%82%C4%85taj+kim+by%C5%82&amp;source=lmns&amp;bih=625&amp;biw=1366&amp;hl=pl&amp;sa=X&amp;ved=2ahUKEwimhen-qqPwAhWB7qQKHU31C44Q_AUoAHoECAEQAA</a:t>
            </a:r>
            <a:r>
              <a:rPr lang="pl-PL" u="sng" dirty="0" smtClean="0">
                <a:solidFill>
                  <a:schemeClr val="tx2"/>
                </a:solidFill>
              </a:rPr>
              <a:t/>
            </a:r>
            <a:br>
              <a:rPr lang="pl-PL" u="sng" dirty="0" smtClean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6"/>
              </a:rPr>
              <a:t>https://</a:t>
            </a:r>
            <a:r>
              <a:rPr lang="en-US" u="sng" dirty="0" smtClean="0">
                <a:solidFill>
                  <a:schemeClr val="tx2"/>
                </a:solidFill>
                <a:hlinkClick r:id="rId6"/>
              </a:rPr>
              <a:t>www.google.com/search?q=stanis%C5%82aw+ma%C5%82achowski+kim+by%C5%82&amp;source=lnms&amp;tbm=isch&amp;sa=X&amp;ved=2ahUKEwiopcSCrKPwAhUc_7sIHYV0ARAQ_AUoAnoECAEQBA&amp;biw=1366&amp;bih=625#imgrc</a:t>
            </a:r>
            <a:r>
              <a:rPr lang="en-US" u="sng" dirty="0">
                <a:solidFill>
                  <a:schemeClr val="tx2"/>
                </a:solidFill>
                <a:hlinkClick r:id="rId6"/>
              </a:rPr>
              <a:t>=-7di0N52HcFb0M</a:t>
            </a: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7"/>
              </a:rPr>
              <a:t>https://www.google.com/search?q=Julian+Ursyn+Niemcewicz&amp;oq=Julian+Ursyn+Niemcewicz&amp;aqs=chrome..</a:t>
            </a:r>
            <a:r>
              <a:rPr lang="en-US" u="sng" dirty="0" smtClean="0">
                <a:solidFill>
                  <a:schemeClr val="tx2"/>
                </a:solidFill>
                <a:hlinkClick r:id="rId7"/>
              </a:rPr>
              <a:t>69i57&amp;sourceid=</a:t>
            </a:r>
            <a:r>
              <a:rPr lang="en-US" u="sng" dirty="0" err="1" smtClean="0">
                <a:solidFill>
                  <a:schemeClr val="tx2"/>
                </a:solidFill>
                <a:hlinkClick r:id="rId7"/>
              </a:rPr>
              <a:t>chrome&amp;ie</a:t>
            </a:r>
            <a:r>
              <a:rPr lang="en-US" u="sng" dirty="0" smtClean="0">
                <a:solidFill>
                  <a:schemeClr val="tx2"/>
                </a:solidFill>
                <a:hlinkClick r:id="rId7"/>
              </a:rPr>
              <a:t>=UTF-8</a:t>
            </a:r>
            <a:r>
              <a:rPr lang="pl-PL" u="sng" dirty="0" smtClean="0">
                <a:solidFill>
                  <a:schemeClr val="tx2"/>
                </a:solidFill>
              </a:rPr>
              <a:t/>
            </a:r>
            <a:br>
              <a:rPr lang="pl-PL" u="sng" dirty="0" smtClean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8"/>
              </a:rPr>
              <a:t>https://www.google.com/search?q=adam+stanis%C5%82aw+krasi%C5%84ski+kim+by%C5%82&amp;source=lnms&amp;tbm=isch&amp;sa=X&amp;ved=2ahUKEwia7oOvtKPwAhWDh_0HHUEwCTsQ_AUoAXoECAEQAw&amp;biw=1366&amp;bih=625#imgrc=v-rTAmPwFNgawM</a:t>
            </a: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9"/>
              </a:rPr>
              <a:t>https://</a:t>
            </a:r>
            <a:r>
              <a:rPr lang="en-US" u="sng" dirty="0" smtClean="0">
                <a:solidFill>
                  <a:schemeClr val="tx2"/>
                </a:solidFill>
                <a:hlinkClick r:id="rId9"/>
              </a:rPr>
              <a:t>www.google.com/search?q=stanis%C5%82aw+kostka+potocki+kim+by%C5%82&amp;biw=1366&amp;bih=625&amp;tbm=isch&amp;source=lnms&amp;sa=X&amp;ved=0ahUKEwiR69OptqPwAhUa_7sIHd9aCaUQ_AUIESgD#imgrc=KWM72dbOcly3KM</a:t>
            </a:r>
            <a:r>
              <a:rPr lang="pl-PL" u="sng" dirty="0" smtClean="0">
                <a:solidFill>
                  <a:schemeClr val="tx2"/>
                </a:solidFill>
              </a:rPr>
              <a:t/>
            </a:r>
            <a:br>
              <a:rPr lang="pl-PL" u="sng" dirty="0" smtClean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10"/>
              </a:rPr>
              <a:t>https://</a:t>
            </a:r>
            <a:r>
              <a:rPr lang="en-US" u="sng" dirty="0" smtClean="0">
                <a:solidFill>
                  <a:schemeClr val="tx2"/>
                </a:solidFill>
                <a:hlinkClick r:id="rId10"/>
              </a:rPr>
              <a:t>www.google.com/search?q=kazimierz+nestor+sapieha+kim+by%C5%82&amp;ei=qZGKYN3nIPmJ9u8PsPqOkAo&amp;oq=Kazimierz+Nestor+Sapieha+kim&amp;gs_lcp=Cgdnd3Mtd2l6EAEYADIGCAAQFhAeOggILhCwAxCTAlCZEliFGWDBHmgBcAB4AIABhAGIAfwEkgEDMC41mAEAoAEBqgEHZ3dzLXdpesgBAcABAQ&amp;sclient=gws-wiz</a:t>
            </a:r>
            <a:r>
              <a:rPr lang="pl-PL" u="sng" dirty="0" smtClean="0">
                <a:solidFill>
                  <a:schemeClr val="tx2"/>
                </a:solidFill>
              </a:rPr>
              <a:t/>
            </a:r>
            <a:br>
              <a:rPr lang="pl-PL" u="sng" dirty="0" smtClean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2"/>
                </a:solidFill>
                <a:hlinkClick r:id="rId11"/>
              </a:rPr>
              <a:t>https://www.google.com/search?q=konstytucja+3+maja&amp;tbm=isch&amp;source=iu&amp;ictx=1&amp;fir=7NsEH2_fzRpLAM%252CQMRDXe4-1ms6zM%252C_%253BVW5hxs3mbIeUyM%252CliW9hE7jT0QrBM%252C_%253BMEIRiLDR3cpN0M%252CQcM322qlYuB_XM%252C_%253BtCUFYETcgrV2LM%252CNZ0-r-KuZ1SPyM%252C_%253BdxI-4UqnkBeSQM%252CXFmg7EbLLB-XYM%252C_%253Bp3SVM_lesHZ6bM%252CscTeZcck7HpF_M%252C_%253B4qXAzH-Fofb9GM%252CHZZM5wclotD1hM%252C_&amp;vet=1&amp;usg=AI4_-kQDFcF6vRlTiBScw0VvW71gs7qTAw&amp;sa=X&amp;ved=2ahUKEwjV-LKwt6PwAhUdhf0HHYEiCZ4Q_B16BAg-EAE#imgrc=tCUFYETcgrV2LM</a:t>
            </a:r>
            <a:endParaRPr lang="pl-PL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  <a:endParaRPr lang="pl-PL" dirty="0">
              <a:solidFill>
                <a:schemeClr val="tx2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  <p:transition spd="med" advTm="8000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133</TotalTime>
  <Words>247</Words>
  <Application>Microsoft Office PowerPoint</Application>
  <PresentationFormat>Pokaz na ekranie (4:3)</PresentationFormat>
  <Paragraphs>45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2</vt:lpstr>
      <vt:lpstr>Przepływ</vt:lpstr>
      <vt:lpstr>Konstytucja 3 Maja</vt:lpstr>
      <vt:lpstr>Założenia Konstytucji </vt:lpstr>
      <vt:lpstr>Konstytucja 3 Maja- obraz  Jana Matejki</vt:lpstr>
      <vt:lpstr>Stanisław August Poniatowski</vt:lpstr>
      <vt:lpstr>Ignacy Potocki</vt:lpstr>
      <vt:lpstr>Hugo Kołłątaj</vt:lpstr>
      <vt:lpstr> Stanisław Małachowski</vt:lpstr>
      <vt:lpstr>Julian Ursyn Niemcewicz</vt:lpstr>
      <vt:lpstr>Adam Stanisław Krasiński</vt:lpstr>
      <vt:lpstr>Stanisław Kostka Potocki</vt:lpstr>
      <vt:lpstr>Kazimierz Nestor Sapieha</vt:lpstr>
      <vt:lpstr>Dziękuję za uwagę</vt:lpstr>
      <vt:lpstr>Linki do stron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Konstytucja 3 maja</dc:title>
  <dc:creator>Gość</dc:creator>
  <cp:lastModifiedBy>Ewa Lenart</cp:lastModifiedBy>
  <cp:revision>18</cp:revision>
  <dcterms:created xsi:type="dcterms:W3CDTF">2021-04-29T11:03:33Z</dcterms:created>
  <dcterms:modified xsi:type="dcterms:W3CDTF">2021-05-03T08:26:02Z</dcterms:modified>
</cp:coreProperties>
</file>